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14" d="100"/>
          <a:sy n="114" d="100"/>
        </p:scale>
        <p:origin x="414" y="11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446534" y="3085765"/>
            <a:ext cx="11262866" cy="330480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81191" y="1020431"/>
            <a:ext cx="10993549" cy="1475013"/>
          </a:xfrm>
          <a:effectLst/>
        </p:spPr>
        <p:txBody>
          <a:bodyPr anchor="b">
            <a:normAutofit/>
          </a:bodyPr>
          <a:lstStyle>
            <a:lvl1pPr>
              <a:defRPr sz="360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81194" y="2495445"/>
            <a:ext cx="10993546" cy="590321"/>
          </a:xfrm>
        </p:spPr>
        <p:txBody>
          <a:bodyPr anchor="t">
            <a:normAutofit/>
          </a:bodyPr>
          <a:lstStyle>
            <a:lvl1pPr marL="0" indent="0" algn="l">
              <a:buNone/>
              <a:defRPr sz="1600" cap="all">
                <a:solidFill>
                  <a:schemeClr val="accent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605951" y="5956137"/>
            <a:ext cx="284480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81192" y="5951811"/>
            <a:ext cx="691721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16440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>
            <a:lvl1pPr algn="l">
              <a:defRPr/>
            </a:lvl1pPr>
            <a:lvl2pPr algn="l">
              <a:defRPr/>
            </a:lvl2pPr>
            <a:lvl3pPr algn="l">
              <a:defRPr/>
            </a:lvl3pPr>
            <a:lvl4pPr algn="l">
              <a:defRPr/>
            </a:lvl4pPr>
            <a:lvl5pPr algn="l">
              <a:defRPr/>
            </a:lvl5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8839201" y="599725"/>
            <a:ext cx="2906817" cy="5816950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839201" y="675726"/>
            <a:ext cx="2004164" cy="5183073"/>
          </a:xfrm>
        </p:spPr>
        <p:txBody>
          <a:bodyPr vert="eaVert"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74923" y="675726"/>
            <a:ext cx="7896279" cy="5183073"/>
          </a:xfrm>
        </p:spPr>
        <p:txBody>
          <a:bodyPr vert="eaVert"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993673" y="5956137"/>
            <a:ext cx="1328141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774923" y="5951811"/>
            <a:ext cx="7896279" cy="365125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446615" y="5956137"/>
            <a:ext cx="1164195" cy="365125"/>
          </a:xfrm>
        </p:spPr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286" y="614407"/>
            <a:ext cx="11309338" cy="1189298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1013800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1192" y="2180496"/>
            <a:ext cx="11029615" cy="3678303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0558300" y="5956137"/>
            <a:ext cx="1052508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7817" y="5141974"/>
            <a:ext cx="11290860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3043910"/>
            <a:ext cx="11029615" cy="1497507"/>
          </a:xfrm>
        </p:spPr>
        <p:txBody>
          <a:bodyPr anchor="b">
            <a:normAutofit/>
          </a:bodyPr>
          <a:lstStyle>
            <a:lvl1pPr algn="l">
              <a:defRPr sz="3600" b="0" cap="all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4541417"/>
            <a:ext cx="11029615" cy="600556"/>
          </a:xfrm>
        </p:spPr>
        <p:txBody>
          <a:bodyPr anchor="t">
            <a:normAutofit/>
          </a:bodyPr>
          <a:lstStyle>
            <a:lvl1pPr marL="0" indent="0" algn="l">
              <a:buNone/>
              <a:defRPr sz="1800" cap="all">
                <a:solidFill>
                  <a:schemeClr val="accent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81193" y="2228003"/>
            <a:ext cx="5422390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88417" y="2228003"/>
            <a:ext cx="5422392" cy="3633047"/>
          </a:xfrm>
        </p:spPr>
        <p:txBody>
          <a:bodyPr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>
            <a:spLocks noChangeAspect="1"/>
          </p:cNvSpPr>
          <p:nvPr/>
        </p:nvSpPr>
        <p:spPr>
          <a:xfrm>
            <a:off x="445982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581193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87219" y="2250892"/>
            <a:ext cx="5087075" cy="536005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1194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3735" y="2250892"/>
            <a:ext cx="5087073" cy="553373"/>
          </a:xfrm>
        </p:spPr>
        <p:txBody>
          <a:bodyPr anchor="b">
            <a:noAutofit/>
          </a:bodyPr>
          <a:lstStyle>
            <a:lvl1pPr marL="0" indent="0">
              <a:buNone/>
              <a:defRPr sz="2200" b="0">
                <a:solidFill>
                  <a:schemeClr val="accent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17709" y="2926052"/>
            <a:ext cx="5393100" cy="2934999"/>
          </a:xfrm>
        </p:spPr>
        <p:txBody>
          <a:bodyPr anchor="t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440683" y="606554"/>
            <a:ext cx="11300036" cy="125882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575894" y="729658"/>
            <a:ext cx="11029616" cy="988332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>
            <a:spLocks noChangeAspect="1"/>
          </p:cNvSpPr>
          <p:nvPr/>
        </p:nvSpPr>
        <p:spPr>
          <a:xfrm>
            <a:off x="447817" y="5141973"/>
            <a:ext cx="11298200" cy="1274702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2" y="5262296"/>
            <a:ext cx="4909445" cy="689514"/>
          </a:xfrm>
        </p:spPr>
        <p:txBody>
          <a:bodyPr anchor="ctr"/>
          <a:lstStyle>
            <a:lvl1pPr algn="l">
              <a:defRPr sz="2000" b="0"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7816" y="601200"/>
            <a:ext cx="11292840" cy="4204800"/>
          </a:xfrm>
        </p:spPr>
        <p:txBody>
          <a:bodyPr anchor="ctr">
            <a:normAutofit/>
          </a:bodyPr>
          <a:lstStyle>
            <a:lvl1pPr>
              <a:defRPr sz="2000">
                <a:solidFill>
                  <a:schemeClr val="tx2"/>
                </a:solidFill>
              </a:defRPr>
            </a:lvl1pPr>
            <a:lvl2pPr>
              <a:defRPr sz="1800">
                <a:solidFill>
                  <a:schemeClr val="tx2"/>
                </a:solidFill>
              </a:defRPr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400">
                <a:solidFill>
                  <a:schemeClr val="tx2"/>
                </a:solidFill>
              </a:defRPr>
            </a:lvl4pPr>
            <a:lvl5pPr>
              <a:defRPr sz="1400">
                <a:solidFill>
                  <a:schemeClr val="tx2"/>
                </a:solidFill>
              </a:defRPr>
            </a:lvl5pPr>
            <a:lvl6pPr>
              <a:defRPr sz="1400">
                <a:solidFill>
                  <a:schemeClr val="tx2"/>
                </a:solidFill>
              </a:defRPr>
            </a:lvl6pPr>
            <a:lvl7pPr>
              <a:defRPr sz="1400">
                <a:solidFill>
                  <a:schemeClr val="tx2"/>
                </a:solidFill>
              </a:defRPr>
            </a:lvl7pPr>
            <a:lvl8pPr>
              <a:defRPr sz="1400">
                <a:solidFill>
                  <a:schemeClr val="tx2"/>
                </a:solidFill>
              </a:defRPr>
            </a:lvl8pPr>
            <a:lvl9pPr>
              <a:defRPr sz="1400">
                <a:solidFill>
                  <a:schemeClr val="tx2"/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740823" y="5262296"/>
            <a:ext cx="5869987" cy="689515"/>
          </a:xfrm>
        </p:spPr>
        <p:txBody>
          <a:bodyPr anchor="ctr">
            <a:normAutofit/>
          </a:bodyPr>
          <a:lstStyle>
            <a:lvl1pPr marL="0" indent="0" algn="r">
              <a:buNone/>
              <a:defRPr sz="1100">
                <a:solidFill>
                  <a:schemeClr val="bg1"/>
                </a:solidFill>
              </a:defRPr>
            </a:lvl1pPr>
            <a:lvl2pPr marL="457200" indent="0">
              <a:buNone/>
              <a:defRPr sz="11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75000"/>
                    <a:lumOff val="25000"/>
                  </a:schemeClr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81193" y="4693389"/>
            <a:ext cx="11029616" cy="566738"/>
          </a:xfrm>
        </p:spPr>
        <p:txBody>
          <a:bodyPr anchor="b">
            <a:normAutofit/>
          </a:bodyPr>
          <a:lstStyle>
            <a:lvl1pPr algn="l">
              <a:defRPr sz="2400" b="0">
                <a:solidFill>
                  <a:schemeClr val="accent1"/>
                </a:solidFill>
              </a:defRPr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47817" y="599725"/>
            <a:ext cx="11290859" cy="3557252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81192" y="5260127"/>
            <a:ext cx="11029617" cy="598671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81192" y="705124"/>
            <a:ext cx="11029616" cy="1189554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81192" y="2336003"/>
            <a:ext cx="11029616" cy="352279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05951" y="5956137"/>
            <a:ext cx="28447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11/4/2020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581192" y="5951811"/>
            <a:ext cx="69172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>
                <a:solidFill>
                  <a:schemeClr val="accent2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558300" y="5956137"/>
            <a:ext cx="105251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2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46534" y="457200"/>
            <a:ext cx="3703320" cy="94997"/>
          </a:xfrm>
          <a:prstGeom prst="rect">
            <a:avLst/>
          </a:prstGeom>
          <a:solidFill>
            <a:schemeClr val="accent1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0" name="Rectangle 9"/>
          <p:cNvSpPr/>
          <p:nvPr/>
        </p:nvSpPr>
        <p:spPr>
          <a:xfrm>
            <a:off x="8042147" y="453643"/>
            <a:ext cx="3703320" cy="98554"/>
          </a:xfrm>
          <a:prstGeom prst="rect">
            <a:avLst/>
          </a:prstGeom>
          <a:solidFill>
            <a:schemeClr val="accent4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11" name="Rectangle 10"/>
          <p:cNvSpPr/>
          <p:nvPr/>
        </p:nvSpPr>
        <p:spPr>
          <a:xfrm>
            <a:off x="4241830" y="457200"/>
            <a:ext cx="3703320" cy="91440"/>
          </a:xfrm>
          <a:prstGeom prst="rect">
            <a:avLst/>
          </a:prstGeom>
          <a:solidFill>
            <a:schemeClr val="accent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457200" rtl="0" eaLnBrk="1" latinLnBrk="0" hangingPunct="1">
        <a:spcBef>
          <a:spcPct val="0"/>
        </a:spcBef>
        <a:buNone/>
        <a:defRPr sz="2800" b="0" kern="1200" cap="all">
          <a:solidFill>
            <a:schemeClr val="bg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06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800" kern="1200">
          <a:solidFill>
            <a:schemeClr val="tx2"/>
          </a:solidFill>
          <a:latin typeface="+mn-lt"/>
          <a:ea typeface="+mn-ea"/>
          <a:cs typeface="+mn-cs"/>
        </a:defRPr>
      </a:lvl1pPr>
      <a:lvl2pPr marL="630000" indent="-306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600" kern="1200">
          <a:solidFill>
            <a:schemeClr val="tx2"/>
          </a:solidFill>
          <a:latin typeface="+mn-lt"/>
          <a:ea typeface="+mn-ea"/>
          <a:cs typeface="+mn-cs"/>
        </a:defRPr>
      </a:lvl2pPr>
      <a:lvl3pPr marL="900000" indent="-270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400" kern="1200">
          <a:solidFill>
            <a:schemeClr val="tx2"/>
          </a:solidFill>
          <a:latin typeface="+mn-lt"/>
          <a:ea typeface="+mn-ea"/>
          <a:cs typeface="+mn-cs"/>
        </a:defRPr>
      </a:lvl3pPr>
      <a:lvl4pPr marL="124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4pPr>
      <a:lvl5pPr marL="1602000" indent="-2340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5pPr>
      <a:lvl6pPr marL="19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6pPr>
      <a:lvl7pPr marL="22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7pPr>
      <a:lvl8pPr marL="25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8pPr>
      <a:lvl9pPr marL="2800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accent2"/>
        </a:buClr>
        <a:buSzPct val="92000"/>
        <a:buFont typeface="Wingdings 2" panose="05020102010507070707" pitchFamily="18" charset="2"/>
        <a:buChar char=""/>
        <a:defRPr sz="12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12496432-2233-4484-809F-6BE5E667CC4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581194" y="1705482"/>
            <a:ext cx="10993549" cy="733756"/>
          </a:xfrm>
        </p:spPr>
        <p:txBody>
          <a:bodyPr>
            <a:noAutofit/>
          </a:bodyPr>
          <a:lstStyle/>
          <a:p>
            <a:pPr algn="ctr"/>
            <a:r>
              <a:rPr lang="en-US" sz="4400" dirty="0"/>
              <a:t>Lecture 13</a:t>
            </a:r>
            <a:endParaRPr lang="ru-RU" sz="4400" dirty="0"/>
          </a:p>
        </p:txBody>
      </p:sp>
      <p:sp>
        <p:nvSpPr>
          <p:cNvPr id="3" name="Подзаголовок 2">
            <a:extLst>
              <a:ext uri="{FF2B5EF4-FFF2-40B4-BE49-F238E27FC236}">
                <a16:creationId xmlns:a16="http://schemas.microsoft.com/office/drawing/2014/main" id="{A967A071-CB54-4D0B-9802-8F6556A07C48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599227" y="4785640"/>
            <a:ext cx="10993546" cy="590321"/>
          </a:xfrm>
        </p:spPr>
        <p:txBody>
          <a:bodyPr>
            <a:normAutofit/>
          </a:bodyPr>
          <a:lstStyle/>
          <a:p>
            <a:pPr algn="ctr"/>
            <a:r>
              <a:rPr lang="en-US" sz="2000" dirty="0">
                <a:solidFill>
                  <a:srgbClr val="FFC000"/>
                </a:solidFill>
              </a:rPr>
              <a:t>Working with XML files</a:t>
            </a:r>
            <a:endParaRPr lang="ru-RU" sz="2000" dirty="0">
              <a:solidFill>
                <a:srgbClr val="FFC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590007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2BBD4E46-BE0F-415F-B4CA-637B5F949E9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74306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a new grid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1F8DA60F-C9B4-4007-B62F-F864C7818E4D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5225" y="2047002"/>
            <a:ext cx="7381550" cy="44755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214468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7A991455-DD35-465C-80C7-DD7B3756FC3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91752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Adding the class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C39B7B16-38A4-4D4C-BE4D-99ADAF7F546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1672943" y="1845549"/>
            <a:ext cx="2865502" cy="4936950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941ADC7-BB01-4CD0-B550-E7296E33D13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5154648" y="1845549"/>
            <a:ext cx="6359554" cy="45311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862585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8B8BD4BB-E8EF-433E-B41C-F16F32FF4C1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782695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Creating student list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A99C3B84-2DF4-496D-A22B-3E92B2121DA8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811588" y="1929554"/>
            <a:ext cx="4568824" cy="480883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196352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>
            <a:extLst>
              <a:ext uri="{FF2B5EF4-FFF2-40B4-BE49-F238E27FC236}">
                <a16:creationId xmlns:a16="http://schemas.microsoft.com/office/drawing/2014/main" id="{A1D5752E-39EA-45A4-9CFB-58A48AF9B0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81192" y="702156"/>
            <a:ext cx="11029616" cy="824640"/>
          </a:xfrm>
        </p:spPr>
        <p:txBody>
          <a:bodyPr/>
          <a:lstStyle/>
          <a:p>
            <a:pPr algn="ctr"/>
            <a:r>
              <a:rPr lang="en-US" dirty="0">
                <a:solidFill>
                  <a:srgbClr val="FFC000"/>
                </a:solidFill>
              </a:rPr>
              <a:t>Work of the application</a:t>
            </a:r>
            <a:endParaRPr lang="ru-RU" dirty="0">
              <a:solidFill>
                <a:srgbClr val="FFC000"/>
              </a:solidFill>
            </a:endParaRPr>
          </a:p>
        </p:txBody>
      </p:sp>
      <p:pic>
        <p:nvPicPr>
          <p:cNvPr id="5" name="Объект 4">
            <a:extLst>
              <a:ext uri="{FF2B5EF4-FFF2-40B4-BE49-F238E27FC236}">
                <a16:creationId xmlns:a16="http://schemas.microsoft.com/office/drawing/2014/main" id="{4A68A9D9-7BCE-4254-8348-9243055A4F5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854" y="2192465"/>
            <a:ext cx="5707114" cy="3442840"/>
          </a:xfrm>
          <a:prstGeom prst="rect">
            <a:avLst/>
          </a:prstGeom>
        </p:spPr>
      </p:pic>
      <p:pic>
        <p:nvPicPr>
          <p:cNvPr id="7" name="Рисунок 6">
            <a:extLst>
              <a:ext uri="{FF2B5EF4-FFF2-40B4-BE49-F238E27FC236}">
                <a16:creationId xmlns:a16="http://schemas.microsoft.com/office/drawing/2014/main" id="{CD2EC5B4-9095-4E8E-B977-380CEEB4AD9C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004251" y="2192464"/>
            <a:ext cx="5730896" cy="344284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64042242"/>
      </p:ext>
    </p:extLst>
  </p:cSld>
  <p:clrMapOvr>
    <a:masterClrMapping/>
  </p:clrMapOvr>
</p:sld>
</file>

<file path=ppt/theme/theme1.xml><?xml version="1.0" encoding="utf-8"?>
<a:theme xmlns:a="http://schemas.openxmlformats.org/drawingml/2006/main" name="Дивиденд">
  <a:themeElements>
    <a:clrScheme name="Dividend">
      <a:dk1>
        <a:sysClr val="windowText" lastClr="000000"/>
      </a:dk1>
      <a:lt1>
        <a:sysClr val="window" lastClr="FFFFFF"/>
      </a:lt1>
      <a:dk2>
        <a:srgbClr val="3D3D3D"/>
      </a:dk2>
      <a:lt2>
        <a:srgbClr val="EBEBEB"/>
      </a:lt2>
      <a:accent1>
        <a:srgbClr val="366658"/>
      </a:accent1>
      <a:accent2>
        <a:srgbClr val="8CB64A"/>
      </a:accent2>
      <a:accent3>
        <a:srgbClr val="88D5A9"/>
      </a:accent3>
      <a:accent4>
        <a:srgbClr val="969FA7"/>
      </a:accent4>
      <a:accent5>
        <a:srgbClr val="E8A844"/>
      </a:accent5>
      <a:accent6>
        <a:srgbClr val="A1561F"/>
      </a:accent6>
      <a:hlink>
        <a:srgbClr val="828282"/>
      </a:hlink>
      <a:folHlink>
        <a:srgbClr val="A5A5A5"/>
      </a:folHlink>
    </a:clrScheme>
    <a:fontScheme name="Dividend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vidend">
      <a:fillStyleLst>
        <a:solidFill>
          <a:schemeClr val="phClr"/>
        </a:solidFill>
        <a:gradFill rotWithShape="1">
          <a:gsLst>
            <a:gs pos="0">
              <a:schemeClr val="phClr">
                <a:tint val="68000"/>
                <a:alpha val="90000"/>
                <a:lumMod val="100000"/>
              </a:schemeClr>
            </a:gs>
            <a:gs pos="100000">
              <a:schemeClr val="phClr">
                <a:tint val="90000"/>
                <a:lumMod val="9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98000"/>
                <a:lumMod val="110000"/>
              </a:schemeClr>
            </a:gs>
            <a:gs pos="84000">
              <a:schemeClr val="phClr">
                <a:shade val="90000"/>
                <a:lumMod val="88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>
              <a:lumMod val="90000"/>
            </a:schemeClr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55000"/>
              </a:srgbClr>
            </a:outerShdw>
          </a:effectLst>
        </a:effectStyle>
        <a:effectStyle>
          <a:effectLst>
            <a:outerShdw blurRad="88900" dist="38100" dir="504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1200000"/>
            </a:lightRig>
          </a:scene3d>
          <a:sp3d>
            <a:bevelT w="38100"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88000">
              <a:schemeClr val="phClr">
                <a:shade val="94000"/>
                <a:satMod val="110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8000"/>
                <a:satMod val="110000"/>
                <a:lumMod val="8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ividend" id="{9697A71B-4AB7-4A1A-BD5B-BB2D22835B57}" vid="{4BEC0EAF-CF86-4D49-B83B-56CC62D3CFF1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Дивиденд</Template>
  <TotalTime>126</TotalTime>
  <Words>20</Words>
  <Application>Microsoft Office PowerPoint</Application>
  <PresentationFormat>Широкоэкранный</PresentationFormat>
  <Paragraphs>6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9" baseType="lpstr">
      <vt:lpstr>Corbel</vt:lpstr>
      <vt:lpstr>Gill Sans MT</vt:lpstr>
      <vt:lpstr>Wingdings 2</vt:lpstr>
      <vt:lpstr>Дивиденд</vt:lpstr>
      <vt:lpstr>Lecture 13</vt:lpstr>
      <vt:lpstr>Adding a new grid</vt:lpstr>
      <vt:lpstr>Adding the class</vt:lpstr>
      <vt:lpstr>Creating student list</vt:lpstr>
      <vt:lpstr>Work of the application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Lecture 13</dc:title>
  <dc:creator>Карюкин Владислав</dc:creator>
  <cp:lastModifiedBy>Карюкин Владислав</cp:lastModifiedBy>
  <cp:revision>7</cp:revision>
  <dcterms:created xsi:type="dcterms:W3CDTF">2020-11-02T05:18:34Z</dcterms:created>
  <dcterms:modified xsi:type="dcterms:W3CDTF">2020-11-04T17:44:52Z</dcterms:modified>
</cp:coreProperties>
</file>